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История Земли в юрском периоде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4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765" y="2674938"/>
            <a:ext cx="558040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Бронтозавр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492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103" y="2674938"/>
            <a:ext cx="519573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Диплодок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257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889" y="2674938"/>
            <a:ext cx="417415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Стегозавр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68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213" y="2674938"/>
            <a:ext cx="517351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Птеродактиль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005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399" y="2674938"/>
            <a:ext cx="408313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Археоптерикс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303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Месторождения </a:t>
            </a:r>
            <a:r>
              <a:rPr lang="ru-RU" b="1" dirty="0"/>
              <a:t>угля.</a:t>
            </a:r>
            <a:r>
              <a:rPr lang="ru-RU" dirty="0"/>
              <a:t> По объемам угленакопления юра находится на третьем месте (после позднепалеозойской и позднемеловой-палеогеновой эпох угленакопления). В юрских отложениях – 16% мировых запасов углей: Канско-Ачинский, </a:t>
            </a:r>
            <a:r>
              <a:rPr lang="ru-RU" dirty="0" err="1"/>
              <a:t>Убоганский</a:t>
            </a:r>
            <a:r>
              <a:rPr lang="ru-RU" dirty="0"/>
              <a:t>, Иркутский бассейны, верхние горизонты Карагандинского и Кузбасского бассейнов (бурые угли), Закавказский и Южно-Якутский бассейны (каменные угли), угольные бассейны Китая и Австралии.</a:t>
            </a:r>
          </a:p>
          <a:p>
            <a:pPr marL="0" indent="0" algn="just">
              <a:buNone/>
            </a:pPr>
            <a:r>
              <a:rPr lang="ru-RU" b="1" dirty="0" smtClean="0"/>
              <a:t>	Месторождения </a:t>
            </a:r>
            <a:r>
              <a:rPr lang="ru-RU" b="1" dirty="0"/>
              <a:t>нефти и газа.</a:t>
            </a:r>
            <a:r>
              <a:rPr lang="ru-RU" dirty="0"/>
              <a:t> В юре сформировались месторождения нефти Саудовской Аравии, </a:t>
            </a:r>
            <a:r>
              <a:rPr lang="ru-RU" dirty="0" err="1"/>
              <a:t>Предкавказья</a:t>
            </a:r>
            <a:r>
              <a:rPr lang="ru-RU" dirty="0"/>
              <a:t>, Средней Азии, Мангышлака, северного </a:t>
            </a:r>
            <a:r>
              <a:rPr lang="ru-RU" dirty="0" err="1"/>
              <a:t>Прикаспия</a:t>
            </a:r>
            <a:r>
              <a:rPr lang="ru-RU" dirty="0"/>
              <a:t>, Западной Сибири, Северного моря; газовые и газоконденсатные месторождения Баренцева моря.</a:t>
            </a:r>
          </a:p>
          <a:p>
            <a:pPr marL="0" indent="0" algn="just">
              <a:buNone/>
            </a:pPr>
            <a:r>
              <a:rPr lang="ru-RU" b="1" dirty="0" smtClean="0"/>
              <a:t>	Бокситовые </a:t>
            </a:r>
            <a:r>
              <a:rPr lang="ru-RU" b="1" dirty="0"/>
              <a:t>месторождения.</a:t>
            </a:r>
            <a:r>
              <a:rPr lang="ru-RU" dirty="0"/>
              <a:t> В юре образовались бокситовые месторождения Средиземноморской области</a:t>
            </a:r>
          </a:p>
          <a:p>
            <a:pPr marL="0" indent="0" algn="just">
              <a:buNone/>
            </a:pPr>
            <a:r>
              <a:rPr lang="ru-RU" b="1" dirty="0" smtClean="0"/>
              <a:t>	Месторождения </a:t>
            </a:r>
            <a:r>
              <a:rPr lang="ru-RU" b="1" dirty="0"/>
              <a:t>железных руд.</a:t>
            </a:r>
            <a:r>
              <a:rPr lang="ru-RU" dirty="0"/>
              <a:t> На юру приходится одна из крупнейших эпох формирования оолитовых железных руд – месторождения юга Западной Сибири, Англо-Парижского и Польско-Германского бассейнов.</a:t>
            </a:r>
          </a:p>
          <a:p>
            <a:pPr marL="0" indent="0" algn="just">
              <a:buNone/>
            </a:pPr>
            <a:r>
              <a:rPr lang="ru-RU" b="1" dirty="0" smtClean="0"/>
              <a:t>	Месторождения </a:t>
            </a:r>
            <a:r>
              <a:rPr lang="ru-RU" b="1" dirty="0"/>
              <a:t>руд цветных металлов.</a:t>
            </a:r>
            <a:r>
              <a:rPr lang="ru-RU" dirty="0"/>
              <a:t> С юрскими </a:t>
            </a:r>
            <a:r>
              <a:rPr lang="ru-RU" dirty="0" err="1"/>
              <a:t>интрузиями</a:t>
            </a:r>
            <a:r>
              <a:rPr lang="ru-RU" dirty="0"/>
              <a:t> Средиземноморского и Тихоокеанского поясов связаны месторождения: олова, молибдена, вольфрама, золота, серебра, меди и т.д. (Забайкалье, </a:t>
            </a:r>
            <a:r>
              <a:rPr lang="ru-RU" dirty="0" err="1"/>
              <a:t>Верхоянско</a:t>
            </a:r>
            <a:r>
              <a:rPr lang="ru-RU" dirty="0"/>
              <a:t>-Чукотская область, Малакка, Индонезия, Кордильеры, Кавказ, Закавказье);</a:t>
            </a:r>
          </a:p>
          <a:p>
            <a:pPr marL="0" indent="0" algn="just">
              <a:buNone/>
            </a:pPr>
            <a:r>
              <a:rPr lang="ru-RU" b="1" dirty="0" smtClean="0"/>
              <a:t>	Месторождения </a:t>
            </a:r>
            <a:r>
              <a:rPr lang="ru-RU" b="1" dirty="0"/>
              <a:t>марганцевых руд.</a:t>
            </a:r>
            <a:r>
              <a:rPr lang="ru-RU" dirty="0"/>
              <a:t> С юрским вулканизмом связаны месторождения марганцевых руд в Альпах, на Балканах, в Калифорнии.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Полезные ископаемые юры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883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Стратиграфия юрской системы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3245"/>
            <a:ext cx="6264746" cy="488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2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151" y="2674938"/>
            <a:ext cx="5789636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География средней юры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11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20" y="2674938"/>
            <a:ext cx="611169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География поздней юры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836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 err="1" smtClean="0"/>
              <a:t>батском</a:t>
            </a:r>
            <a:r>
              <a:rPr lang="ru-RU" dirty="0" smtClean="0"/>
              <a:t> веке </a:t>
            </a:r>
            <a:r>
              <a:rPr lang="ru-RU" dirty="0"/>
              <a:t>начинается </a:t>
            </a:r>
            <a:r>
              <a:rPr lang="ru-RU" dirty="0" smtClean="0"/>
              <a:t>зарождается </a:t>
            </a:r>
            <a:r>
              <a:rPr lang="ru-RU" dirty="0"/>
              <a:t>Мексиканский залив. </a:t>
            </a:r>
            <a:r>
              <a:rPr lang="ru-RU" dirty="0" smtClean="0"/>
              <a:t>Начинается </a:t>
            </a:r>
            <a:r>
              <a:rPr lang="ru-RU" dirty="0"/>
              <a:t>новейшее </a:t>
            </a:r>
            <a:r>
              <a:rPr lang="ru-RU" dirty="0" err="1"/>
              <a:t>океанообразование</a:t>
            </a:r>
            <a:r>
              <a:rPr lang="ru-RU" dirty="0"/>
              <a:t> в Атлантике и Тихом океане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Поздняя </a:t>
            </a:r>
            <a:r>
              <a:rPr lang="ru-RU" dirty="0"/>
              <a:t>юра – это время нарастания распада </a:t>
            </a:r>
            <a:r>
              <a:rPr lang="ru-RU" dirty="0" err="1"/>
              <a:t>Пангеи</a:t>
            </a:r>
            <a:r>
              <a:rPr lang="ru-RU" dirty="0"/>
              <a:t>. Наряду с зарождением Атлантики, начинается деструкция Гондваны, преимущественно по оси </a:t>
            </a:r>
            <a:r>
              <a:rPr lang="ru-RU" dirty="0" err="1"/>
              <a:t>спрединга</a:t>
            </a:r>
            <a:r>
              <a:rPr lang="ru-RU" dirty="0"/>
              <a:t>, проходящего через Сомалийскую и </a:t>
            </a:r>
            <a:r>
              <a:rPr lang="ru-RU" dirty="0" err="1"/>
              <a:t>Мозамбикскую</a:t>
            </a:r>
            <a:r>
              <a:rPr lang="ru-RU" dirty="0"/>
              <a:t> котловины Индийского океана. Западная часть </a:t>
            </a:r>
            <a:r>
              <a:rPr lang="ru-RU" dirty="0" smtClean="0"/>
              <a:t>Гондваны </a:t>
            </a:r>
            <a:r>
              <a:rPr lang="ru-RU" dirty="0"/>
              <a:t>(Южная Америка и Африка) начинает отделяться от восточной (Мадагаскар, Индостан, Австралия, Антарктида). Тем самым зарождается Индийский океан. Однако, Антарктида остается связанной с Южной Америкой, Африкой, Индией и Австралией, а новообразованный Индийский океан замыкается на юге.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Средняя </a:t>
            </a:r>
            <a:r>
              <a:rPr lang="ru-RU" dirty="0"/>
              <a:t>глобальная температура воздуха в ранней юре составляла 22-23 градуса (в позднем триаса 22 градуса); в средней юре – 24 градуса; в поздней юре – около 26 градусов (т.е. была близка к температуре раннего карбона – самого теплого времени </a:t>
            </a:r>
            <a:r>
              <a:rPr lang="ru-RU" dirty="0" err="1"/>
              <a:t>фанерозоя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целом, считается, что юра – </a:t>
            </a:r>
            <a:r>
              <a:rPr lang="ru-RU" dirty="0" err="1"/>
              <a:t>термоэра</a:t>
            </a:r>
            <a:r>
              <a:rPr lang="ru-RU" dirty="0"/>
              <a:t>, т.е. период относительно теплого климата, со слабо выраженной зональностью (без покровных оледенений и т.д.), с плавными переходами между зонами.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44816" cy="43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Климат ранней юры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341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8407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Климат поздней юры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562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26469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Эволюция динозавров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373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77E47C-9B2A-42AC-945E-8C1C602F3033}"/>
</file>

<file path=customXml/itemProps2.xml><?xml version="1.0" encoding="utf-8"?>
<ds:datastoreItem xmlns:ds="http://schemas.openxmlformats.org/officeDocument/2006/customXml" ds:itemID="{A1B7DDF4-A2B4-493B-ABF5-8C2380EF4411}"/>
</file>

<file path=customXml/itemProps3.xml><?xml version="1.0" encoding="utf-8"?>
<ds:datastoreItem xmlns:ds="http://schemas.openxmlformats.org/officeDocument/2006/customXml" ds:itemID="{C861445C-8D2A-4A50-A4B1-3EB07E7B0AAC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36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История Земли в юрском периоде</vt:lpstr>
      <vt:lpstr>Стратиграфия юрской системы</vt:lpstr>
      <vt:lpstr>География средней юры</vt:lpstr>
      <vt:lpstr>География поздней юры</vt:lpstr>
      <vt:lpstr>Презентация PowerPoint</vt:lpstr>
      <vt:lpstr>Презентация PowerPoint</vt:lpstr>
      <vt:lpstr>Климат ранней юры</vt:lpstr>
      <vt:lpstr>Климат поздней юры</vt:lpstr>
      <vt:lpstr>Эволюция динозавров</vt:lpstr>
      <vt:lpstr>Бронтозавр</vt:lpstr>
      <vt:lpstr>Диплодок</vt:lpstr>
      <vt:lpstr>Стегозавр</vt:lpstr>
      <vt:lpstr>Птеродактиль</vt:lpstr>
      <vt:lpstr>Археоптерикс</vt:lpstr>
      <vt:lpstr>Полезные ископаемые юры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юрском периоде</dc:title>
  <dc:creator>Ангу</dc:creator>
  <cp:lastModifiedBy>Ангу</cp:lastModifiedBy>
  <cp:revision>7</cp:revision>
  <dcterms:modified xsi:type="dcterms:W3CDTF">2013-04-02T19:26:41Z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